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C28AF-469B-30FB-5654-049DC31214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0162F5-B6B6-C361-CB59-E47801D4F6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2D2FB5-00A8-25B9-35E7-13949DCF3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4210C-8569-444E-A469-EF03DAAB2EB2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D2AE5-7C67-9A13-E747-3EFF0D0AB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97169-AB2D-CB38-A909-A160B4F28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D06D2-A052-4DD7-8C32-2300D0E9CA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6619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42BC9-2DFC-B7EF-0B1C-A204771C4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C649B6-5E69-CFC0-B8BD-233443AF00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AC73FE-A083-C0BA-6B20-E05165DC6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4210C-8569-444E-A469-EF03DAAB2EB2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E32F9B-3C94-EFEF-6276-FE9B4A81F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7B5FFC-30D6-8489-C4AA-EA09EAE05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D06D2-A052-4DD7-8C32-2300D0E9CA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0792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ABF014-EA92-C51F-DA18-D083B4FA03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029221-B647-4B48-2585-F12AC9791A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111444-379F-03FE-9E89-21A99924D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4210C-8569-444E-A469-EF03DAAB2EB2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76E2ED-922F-72F1-0566-CD49F9D14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7186D2-6A43-3E8F-FCE5-11D15B98B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D06D2-A052-4DD7-8C32-2300D0E9CA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8211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91204-E8A5-CFE1-3C49-7051081AB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D2D6D4-E59F-9AFA-96C0-AE740F0D9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D10C39-9B10-88F1-BB7E-3F262F178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4210C-8569-444E-A469-EF03DAAB2EB2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A92A3A-A0BA-FDB6-8B66-26435C188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C410E-89DC-7181-4694-67DFD9BBE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D06D2-A052-4DD7-8C32-2300D0E9CA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855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1E7D3-E389-FDE6-5E1E-E31D3733B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973B10-655F-2CD8-81C7-2D2779ED8B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FA18A6-4A90-3A64-172E-99526F391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4210C-8569-444E-A469-EF03DAAB2EB2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12777-95B7-5DA7-BCD8-FBC36D417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CEB83B-12BB-9FC7-CDA2-1F08EF4C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D06D2-A052-4DD7-8C32-2300D0E9CA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24485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4029C-3C7F-1114-A09C-37B14FECC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367B7-CCC6-2293-FDEB-BD88145139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3DD0AC-E544-F5DE-B639-591301B102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9E8265-2BA1-EE52-9D04-1B61B5055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4210C-8569-444E-A469-EF03DAAB2EB2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A4108B-8956-0695-90BD-B8F205F6F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73664-7F59-80EF-BC59-4C1825EED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D06D2-A052-4DD7-8C32-2300D0E9CA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7088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B1884-1E68-1F63-99A5-1AC114C2C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26A174-5ED3-7411-0BC2-A9B5D4AE5F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6AD49D-DDA9-9261-E7EC-6D594708CF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87514F-7913-BCD4-27DC-89EBCD70EF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7EDE27-0A5C-88E7-84C8-9CCF5FC6BA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A80122-D4A2-FEA6-8FA3-0457DE57F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4210C-8569-444E-A469-EF03DAAB2EB2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333BFB-AC72-4A9E-200C-941041970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666D4A-4E5C-EEDD-37CA-28943E4B6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D06D2-A052-4DD7-8C32-2300D0E9CA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16991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A91D5-760E-0297-A5B4-80759A573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0DE0AF-C5BE-E1AE-20F1-BE35B69C3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4210C-8569-444E-A469-EF03DAAB2EB2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D2C664-2E5E-363D-CE99-452630C8B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259B4F-0986-9AB9-FFC2-6E7D0AAF8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D06D2-A052-4DD7-8C32-2300D0E9CA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59372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2294E1-FDBC-F919-9F17-57A17EE02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4210C-8569-444E-A469-EF03DAAB2EB2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AC0222-26A9-7D36-6F7A-4E4BCFA15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E526BA-A096-F514-C784-799B2A826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D06D2-A052-4DD7-8C32-2300D0E9CA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826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C41F8-C8B9-34D1-AC6B-26525A4AE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E9EA5-90BC-56BD-1000-54148810FB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F3AC11-F475-8364-B827-BB46658DE1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0CAC96-5503-0531-0C59-56C23F969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4210C-8569-444E-A469-EF03DAAB2EB2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9C1AE4-E844-AA29-D16B-1C422038B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98F5FD-52CB-0E33-FA63-4E9980C9A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D06D2-A052-4DD7-8C32-2300D0E9CA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9611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F39B9-0875-E16E-E696-36B71EFE7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386409-AB97-268C-A891-4B2305ED6E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E4CFEB-E288-9F54-C280-AFA564A5B3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AAFDE3-0FD5-E156-CD22-AF422499F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4210C-8569-444E-A469-EF03DAAB2EB2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B498A1-9737-2984-0BA4-676EAD866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887CAF-50DA-4C86-4E01-4DC701282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D06D2-A052-4DD7-8C32-2300D0E9CA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70016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8722DD-C388-9379-30BC-2715055F8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6910B1-2008-78E0-5431-15684F66CD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F00237-0B62-BBBF-19D1-1A10D72029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84210C-8569-444E-A469-EF03DAAB2EB2}" type="datetimeFigureOut">
              <a:rPr lang="en-IN" smtClean="0"/>
              <a:t>25-09-2025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0A55E7-8910-0C71-0F3A-C6AEB27378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98E38E-408A-F98D-19EF-CB211830E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1D06D2-A052-4DD7-8C32-2300D0E9CA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7459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B47D8-6A3F-1508-272B-24054615E9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sz="8000" dirty="0"/>
              <a:t>PPTX </a:t>
            </a:r>
            <a:r>
              <a:rPr lang="en-IN" sz="8000" dirty="0" err="1"/>
              <a:t>PPTX</a:t>
            </a:r>
            <a:r>
              <a:rPr lang="en-IN" sz="8000" dirty="0"/>
              <a:t> </a:t>
            </a:r>
            <a:r>
              <a:rPr lang="en-IN" sz="8000" dirty="0" err="1"/>
              <a:t>PPTX</a:t>
            </a:r>
            <a:r>
              <a:rPr lang="en-IN" sz="8000" dirty="0"/>
              <a:t> </a:t>
            </a:r>
            <a:r>
              <a:rPr lang="en-IN" sz="8000" dirty="0" err="1"/>
              <a:t>PPTX</a:t>
            </a:r>
            <a:r>
              <a:rPr lang="en-IN" sz="8000" dirty="0"/>
              <a:t> </a:t>
            </a:r>
            <a:r>
              <a:rPr lang="en-IN" sz="8000" dirty="0" err="1"/>
              <a:t>PPTX</a:t>
            </a:r>
            <a:r>
              <a:rPr lang="en-IN" sz="8000" dirty="0"/>
              <a:t> </a:t>
            </a:r>
            <a:r>
              <a:rPr lang="en-IN" sz="8000" dirty="0" err="1"/>
              <a:t>PPTX</a:t>
            </a:r>
            <a:endParaRPr lang="en-IN" sz="8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642327-51C6-3F40-F24E-4238CC57A2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30808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PPTX PPTX PPTX PPTX PPTX PPTX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Ankit Verma</dc:creator>
  <cp:lastModifiedBy>Ankit Verma</cp:lastModifiedBy>
  <cp:revision>2</cp:revision>
  <dcterms:created xsi:type="dcterms:W3CDTF">2025-09-24T11:59:44Z</dcterms:created>
  <dcterms:modified xsi:type="dcterms:W3CDTF">2025-09-25T05:36:24Z</dcterms:modified>
</cp:coreProperties>
</file>